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NAxaDis7dO7oDvBqU/PPrfbb2J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lar Denia" initials="PD" lastIdx="3" clrIdx="0">
    <p:extLst>
      <p:ext uri="{19B8F6BF-5375-455C-9EA6-DF929625EA0E}">
        <p15:presenceInfo xmlns:p15="http://schemas.microsoft.com/office/powerpoint/2012/main" userId="5dd8a7bd06efc9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B6EF6D-52B2-41DF-BF18-EDAD5835967B}">
  <a:tblStyle styleId="{7EB6EF6D-52B2-41DF-BF18-EDAD5835967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4T10:47:22.342" idx="3">
    <p:pos x="2822" y="2109"/>
    <p:text>Wo ==&gt; es el punto de partida de en ejey con respecto eje_x. Punto (0,0)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2mC-NUAmM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ky9I1ihAkg" TargetMode="Externa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5M4s-cdAw" TargetMode="External"/><Relationship Id="rId3" Type="http://schemas.openxmlformats.org/officeDocument/2006/relationships/image" Target="../media/image41.jpg"/><Relationship Id="rId7" Type="http://schemas.openxmlformats.org/officeDocument/2006/relationships/hyperlink" Target="https://www.youtube.com/watch?v=epyWW2e43U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arstechnica.com/cars/2017/09/ntsb-teslas-autopilot-ux-a-major-role-in-fatal-model-s-crash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86" name="Google Shape;86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0" descr="Supervised Learning. In machine learning, Supervised… | by Jorge Leonel | 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1" descr="Unsupervised Machine Learning Example in Keras | by Andrej Baranovskij | 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2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5" t="25695" r="7248" b="9028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 descr="Is Programming knowledge Required to Pursue Data Science? |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2" descr="Jackie Chan GIF - JackieChan Meme What - Descubre &amp; Comparte GIF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9201" y="309142"/>
            <a:ext cx="3925897" cy="2459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521433" y="462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s-ES" sz="2800"/>
              <a:t>Machine Learning, Inteligencia Artificial, Deep Learning…</a:t>
            </a:r>
            <a:br>
              <a:rPr lang="es-ES"/>
            </a:br>
            <a:r>
              <a:rPr lang="es-ES"/>
              <a:t>¿Quién es quién?</a:t>
            </a:r>
            <a:endParaRPr/>
          </a:p>
        </p:txBody>
      </p:sp>
      <p:pic>
        <p:nvPicPr>
          <p:cNvPr id="240" name="Google Shape;240;p13" descr="Cómo ganar casi siempre al 'Guess who?' según las matemát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189" y="2012469"/>
            <a:ext cx="5780088" cy="40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47" name="Google Shape;247;p14"/>
          <p:cNvSpPr/>
          <p:nvPr/>
        </p:nvSpPr>
        <p:spPr>
          <a:xfrm>
            <a:off x="363547" y="1628574"/>
            <a:ext cx="3121016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cxnSp>
        <p:nvCxnSpPr>
          <p:cNvPr id="248" name="Google Shape;248;p14"/>
          <p:cNvCxnSpPr/>
          <p:nvPr/>
        </p:nvCxnSpPr>
        <p:spPr>
          <a:xfrm>
            <a:off x="1895475" y="4162425"/>
            <a:ext cx="0" cy="847725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9" name="Google Shape;249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/>
          </a:p>
        </p:txBody>
      </p:sp>
      <p:cxnSp>
        <p:nvCxnSpPr>
          <p:cNvPr id="252" name="Google Shape;252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3" name="Google Shape;253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/>
          </a:p>
        </p:txBody>
      </p:sp>
      <p:pic>
        <p:nvPicPr>
          <p:cNvPr id="255" name="Google Shape;255;p14" descr="Deep Learning with Pyth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 descr="Imagen que contiene dibujo, tabl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 descr="Imagen que contiene dibuj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/>
          </a:p>
        </p:txBody>
      </p:sp>
      <p:pic>
        <p:nvPicPr>
          <p:cNvPr id="262" name="Google Shape;262;p14" descr="Icon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/>
          </a:p>
        </p:txBody>
      </p:sp>
      <p:pic>
        <p:nvPicPr>
          <p:cNvPr id="264" name="Google Shape;264;p14" descr="Icon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/>
          </a:p>
        </p:txBody>
      </p:sp>
      <p:pic>
        <p:nvPicPr>
          <p:cNvPr id="266" name="Google Shape;266;p14" descr="Imagen que contiene dibuj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5" descr="Skyscanner Chatbot — ChatbotGuide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disabled people video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Computer Vision</a:t>
            </a:r>
            <a:endParaRPr sz="1800" i="1">
              <a:solidFill>
                <a:srgbClr val="D8D8D8"/>
              </a:solidFill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16" descr="GitHub - StevieG47/Matlab-ComputerVision: Car Tracking, Lane Detection,  Traffic Sign Recognition, Homography, Color Segmentation, Visual Odomet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 descr="Show Facebook Computer Vision Tags Chrome Extension – Bram.u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7" descr="Sophia, el primer robot con ciudadanía - CRIPTO TENDENC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/>
          </a:p>
        </p:txBody>
      </p:sp>
      <p:pic>
        <p:nvPicPr>
          <p:cNvPr id="296" name="Google Shape;296;p17" descr="Handle', el sorprendente robot de Boston Dynamics que salta y mantiene el  equilibrio con sólo dos rueda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 más avanzados en 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/>
          </a:p>
        </p:txBody>
      </p:sp>
      <p:pic>
        <p:nvPicPr>
          <p:cNvPr id="303" name="Google Shape;303;p18" descr="Hacer Meme de Ben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 descr="NTSB: Tesla's Autopilot UX a “major role” in fatal Model S crash [Updated]  | Ars Technic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Tesla’s Autopilot UX a “major role” in fatal Model S crash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9" descr="Twitter taught Microsoft's AI chatbot to be a racist asshole in less than a  day - The Ver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taught Microsoft’s AI chatbot to be a racist asshole in less than a day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Alexa fail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equipo 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pic>
        <p:nvPicPr>
          <p:cNvPr id="95" name="Google Shape;95;p2" descr="Blinking white guy: The story behind the meme that's gone viral | Science &amp;  Tech News | Sky Ne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583" y="439708"/>
            <a:ext cx="3026233" cy="168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" name="Google Shape;103;p3"/>
          <p:cNvGraphicFramePr/>
          <p:nvPr/>
        </p:nvGraphicFramePr>
        <p:xfrm>
          <a:off x="587829" y="3212177"/>
          <a:ext cx="4455300" cy="1613010"/>
        </p:xfrm>
        <a:graphic>
          <a:graphicData uri="http://schemas.openxmlformats.org/drawingml/2006/table">
            <a:tbl>
              <a:tblPr firstRow="1" bandRow="1">
                <a:noFill/>
                <a:tableStyleId>{7EB6EF6D-52B2-41DF-BF18-EDAD5835967B}</a:tableStyleId>
              </a:tblPr>
              <a:tblGrid>
                <a:gridCol w="111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" name="Google Shape;104;p3"/>
          <p:cNvGraphicFramePr/>
          <p:nvPr/>
        </p:nvGraphicFramePr>
        <p:xfrm>
          <a:off x="5614513" y="2608644"/>
          <a:ext cx="5915000" cy="2651870"/>
        </p:xfrm>
        <a:graphic>
          <a:graphicData uri="http://schemas.openxmlformats.org/drawingml/2006/table">
            <a:tbl>
              <a:tblPr firstRow="1" bandRow="1">
                <a:noFill/>
                <a:tableStyleId>{7EB6EF6D-52B2-41DF-BF18-EDAD5835967B}</a:tableStyleId>
              </a:tblPr>
              <a:tblGrid>
                <a:gridCol w="8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Trabajo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Estado civil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Deudas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24.000 €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F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33.000 €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725 €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Estudiante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6.000 €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J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300.000 €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712705" y="3187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4"/>
          <p:cNvCxnSpPr/>
          <p:nvPr/>
        </p:nvCxnSpPr>
        <p:spPr>
          <a:xfrm rot="10800000" flipH="1">
            <a:off x="1930960" y="3658028"/>
            <a:ext cx="2204621" cy="1410746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48" b="-239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181" t="-2220" r="-336" b="-35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4715236" y="1840052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61" b="-2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2574EA9-9B26-455D-B03A-196974AC3775}"/>
              </a:ext>
            </a:extLst>
          </p:cNvPr>
          <p:cNvSpPr txBox="1"/>
          <p:nvPr/>
        </p:nvSpPr>
        <p:spPr>
          <a:xfrm>
            <a:off x="1958817" y="3429000"/>
            <a:ext cx="6097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l="-29279" r="-2927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Cuándo y a quién hay que dirigirse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l="-6968" r="-696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Optimización de rutas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l="-8311" r="-831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Reinforcment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/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/>
          </a:p>
        </p:txBody>
      </p:sp>
      <p:pic>
        <p:nvPicPr>
          <p:cNvPr id="185" name="Google Shape;185;p8" descr="Imagen que contiene medidor, señal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7945" y="2494289"/>
            <a:ext cx="1219920" cy="121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9745440" y="2226924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Roomba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/>
          </a:p>
        </p:txBody>
      </p:sp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9" name="Google Shape;189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8" descr="Deep Reinforcement Learning and Its Applications - Inteliment Technologie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78559" y="4581499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9" descr="Types of Machine Learning Algorithms | 7w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w="5715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946</Words>
  <Application>Microsoft Office PowerPoint</Application>
  <PresentationFormat>Panorámica</PresentationFormat>
  <Paragraphs>225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Machine Learning</vt:lpstr>
      <vt:lpstr>Machine Learning</vt:lpstr>
      <vt:lpstr>Machine Learning</vt:lpstr>
      <vt:lpstr>Machine Learning</vt:lpstr>
      <vt:lpstr>Machine Learning</vt:lpstr>
      <vt:lpstr>¿Qué podemos resolver con Machine Learning?</vt:lpstr>
      <vt:lpstr>Presentación de PowerPoint</vt:lpstr>
      <vt:lpstr>Tipos de algoritmos</vt:lpstr>
      <vt:lpstr>Tipos de algoritmos</vt:lpstr>
      <vt:lpstr>Supervisado</vt:lpstr>
      <vt:lpstr>No supervisado</vt:lpstr>
      <vt:lpstr>Presentación de PowerPoint</vt:lpstr>
      <vt:lpstr>Machine Learning, Inteligencia Artificial, Deep Learning… ¿Quién es quién?</vt:lpstr>
      <vt:lpstr>Machine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Daniel Ortiz</dc:creator>
  <cp:lastModifiedBy>Pilar Denia</cp:lastModifiedBy>
  <cp:revision>5</cp:revision>
  <dcterms:created xsi:type="dcterms:W3CDTF">2020-10-12T14:09:12Z</dcterms:created>
  <dcterms:modified xsi:type="dcterms:W3CDTF">2020-11-14T13:33:21Z</dcterms:modified>
</cp:coreProperties>
</file>